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3600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5949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4995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3712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189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005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4978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0017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0034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1351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0594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2845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881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8944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9086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6670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37C35-3840-46BF-815D-3B68B52EAACE}" type="datetimeFigureOut">
              <a:rPr lang="pl-PL" smtClean="0"/>
              <a:t>29.02.2024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9E44D39-A2AC-4A93-8D19-904BF281BE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670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87BC0C-0D82-1E6A-20FB-6D38C753E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7" y="1397000"/>
            <a:ext cx="7766936" cy="9350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 dirty="0"/>
              <a:t>DROGA DO ZAWODU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CE8261A-1A67-BA7E-0B8D-58BF9C522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012" y="3007714"/>
            <a:ext cx="9009529" cy="2182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R="0" lvl="0" algn="r" fontAlgn="auto">
              <a:lnSpc>
                <a:spcPct val="150000"/>
              </a:lnSpc>
              <a:tabLst/>
              <a:defRPr/>
            </a:pPr>
            <a:r>
              <a:rPr kumimoji="0" lang="en-US" sz="150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NAJPIERW POWINIENEŚ/POWINNAŚ WYBRAĆ DLA SIEBIE ZAWÓD, TO ZNACZY TRZEBA WIEDZIEĆ (CHOĆBY W PRZYBLIŻENIU), CO CHCE SIĘ ROBIĆ W PRZYSZŁOŚCI I MIEĆ JAKĄŚ WIZJĘ PRZYSZŁEJ PRACY W DANYM</a:t>
            </a:r>
            <a:r>
              <a:rPr kumimoji="0" lang="pl-PL" sz="150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en-US" sz="150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ZAWODZIE, DOPIERO PÓŹNIEJ NALEŻY ZASTANOWIĆ</a:t>
            </a:r>
            <a:r>
              <a:rPr kumimoji="0" lang="pl-PL" sz="150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en-US" sz="150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SIĘ NAD TYM, KTÓRE SZKOŁY MOGĄ UMOŻLIWIĆ CI REALIZACJĘ PLANÓW</a:t>
            </a:r>
          </a:p>
          <a:p>
            <a:pPr algn="r">
              <a:lnSpc>
                <a:spcPct val="90000"/>
              </a:lnSpc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857599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5EE3AAAA-BF8C-F895-1262-E56DC3512751}"/>
              </a:ext>
            </a:extLst>
          </p:cNvPr>
          <p:cNvSpPr txBox="1"/>
          <p:nvPr/>
        </p:nvSpPr>
        <p:spPr>
          <a:xfrm>
            <a:off x="1465729" y="874059"/>
            <a:ext cx="8511989" cy="4642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dirty="0"/>
          </a:p>
          <a:p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Planowanie kariery zależy od określenia m. in</a:t>
            </a:r>
            <a:r>
              <a:rPr lang="pl-PL" dirty="0"/>
              <a:t>.: </a:t>
            </a:r>
          </a:p>
          <a:p>
            <a:endParaRPr lang="pl-PL" dirty="0"/>
          </a:p>
          <a:p>
            <a:pPr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•	zainteresowań,</a:t>
            </a:r>
          </a:p>
          <a:p>
            <a:pPr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•	zdolności i umiejętności,</a:t>
            </a:r>
          </a:p>
          <a:p>
            <a:pPr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•	indywidualnych cech osobowości,</a:t>
            </a:r>
          </a:p>
          <a:p>
            <a:pPr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•	systemu wartości,</a:t>
            </a:r>
          </a:p>
          <a:p>
            <a:pPr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•	stanu zdrowia,</a:t>
            </a:r>
          </a:p>
          <a:p>
            <a:pPr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•	samooceny,</a:t>
            </a:r>
          </a:p>
          <a:p>
            <a:pPr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•	motywacji,</a:t>
            </a:r>
          </a:p>
          <a:p>
            <a:pPr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•	określenia aspiracji i potrzeb oraz własnych ograniczeń w odniesieniu do planów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edukacyjno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 – zawodowych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8545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B1783587-9804-4573-1D38-8799E3F2AC0D}"/>
              </a:ext>
            </a:extLst>
          </p:cNvPr>
          <p:cNvSpPr txBox="1"/>
          <p:nvPr/>
        </p:nvSpPr>
        <p:spPr>
          <a:xfrm>
            <a:off x="430306" y="215153"/>
            <a:ext cx="10636623" cy="6813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l-PL" sz="14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ZAINTERESOWANIA</a:t>
            </a: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to stan wzmożonej uwagi i skupienie na czymś; to dążenie do głębszego zbadania tego czegoś, czemu z reguły dodatkowo towarzyszy przeżywanie różnorodnych uczuć.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Zainteresowania są siłą napędową, która pobudza nas do działania, by jak najlepiej poznać to, co nas interesuje, jakąś dziedzinę życia, by pogłębić wiedzę.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l-PL" sz="14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Ważne jest jednak, by umieć rozróżnić trwałe zainteresowania od tych przelotnych czy chwilowego zaciekawienia czymś, które to zaciekawienie nie może stanowić wskazówki w wyborze zawodu i może prowadzić do błędnych decyzji.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l-PL" sz="1400" b="1" kern="100" dirty="0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l-PL" sz="1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Natomiast najsilniejsze i trwałe zainteresowania należy traktować jako drogowskaz przy wyborze kierunku kształcenia i zawodu.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l-PL" sz="14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 świadczy o zainteresowaniach?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sposób spędzania wolnego czasu,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preferowane przedmioty szkolne,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uczestnictwo w kółkach przedmiotowych, zajęciach pozalekcyjnych/pozaszkolnych,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tematyka czytanych książek, czasopism, oglądanych filmów.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l-PL" sz="14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Odpowiedz sobie na pytania: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 lubię robić w czasie wolnym od nauki?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Które przedmioty lubię najbardziej?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Od jak dawna uważam ten przedmiot za ciekawy?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Jakie książki lubię czytać?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Jakie są moje ulubione programy TV?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424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38619D9A-32AD-5429-A4C2-A0D98CFA3628}"/>
              </a:ext>
            </a:extLst>
          </p:cNvPr>
          <p:cNvSpPr txBox="1"/>
          <p:nvPr/>
        </p:nvSpPr>
        <p:spPr>
          <a:xfrm>
            <a:off x="363071" y="920002"/>
            <a:ext cx="10663517" cy="4916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l-PL" sz="14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ZDOLNOŚCI</a:t>
            </a: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to inaczej predyspozycja do łatwego opanowywania pewnych umiejętności, zdobywania wiedzy, uczenie się; do wykonywania lepiej od innych pewnych czynności bądź działań. Zdolność oznacza w szczególności umiejętność uczenia się i nabywania określonych sprawności.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Poziom zdolności zależy od wielu czynników: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wrodzonych,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wychowania (czy rodzina, środowisko wychowawcze sprzyja rozwojowi zdolności),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własnej aktywności (pracowitość, wytrwałość, praca nad sobą).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4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Zdolności odgrywają bardzo ważną rolę w życiu człowieka. Decydują o jego powodzeniu w określonej działalności, o sukcesach i zadowoleniu z wykonywanej pracy, o efektach nauki, itp</a:t>
            </a: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4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Zastanów się: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Jakie Ty masz zdolności?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Czy nauka przychodzi Ci łatwo czy trudno?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Czy masz problem z zapamiętywaniem i myśleniem?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Czy dużo czasu poświęcasz na naukę?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Czy masz jakieś zdolności specjalne (np. językowe, matematyczne, muzyczne, plastyczne, techniczne)?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568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7844436A-5138-B2FD-AEF2-A919ECCCA9A4}"/>
              </a:ext>
            </a:extLst>
          </p:cNvPr>
          <p:cNvSpPr txBox="1"/>
          <p:nvPr/>
        </p:nvSpPr>
        <p:spPr>
          <a:xfrm>
            <a:off x="887506" y="1506072"/>
            <a:ext cx="8269940" cy="3187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400" b="1" kern="100" dirty="0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STAN ZDROWIA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l-PL" sz="1400" b="1" kern="100" dirty="0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Przy rekrutacji do niektórych szkół ponadpodstawowych wymagane jest zaświadczenie lekarskie o braku przeciwwskazań zdrowotnych do podjęcia praktyk/praktycznej nauki zawodu przez kandydatów (technikum, szkoła branżowa).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1400" kern="100" dirty="0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Uczniom mającym obiektywnie duże problemy wynikające ze stanu zdrowia lub niepełnosprawności zapewniona jest pomoc w planowaniu przyszłości </a:t>
            </a:r>
            <a:r>
              <a:rPr lang="pl-PL" sz="1400" kern="100" dirty="0" err="1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edukacyjno</a:t>
            </a:r>
            <a:r>
              <a:rPr lang="pl-PL" sz="1400" kern="100" dirty="0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-zawodowej, np. w poradni </a:t>
            </a:r>
            <a:r>
              <a:rPr lang="pl-PL" sz="1400" kern="100" dirty="0" err="1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psychologiczno</a:t>
            </a:r>
            <a:r>
              <a:rPr lang="pl-PL" sz="1400" kern="100" dirty="0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pedagogicznej. Przewidziano dla tej grupy uczniów ułatwienia w dostępie do kształcenia i procedury łagodzące ograniczenia w wyborze zawodu z tytułu stanu zdrowia, np.: klasy integracyjne, opinie w sprawie ograniczenia w wyborze szkoły i zawodu (przy równej liczbie punktów, pierwszeństwo w przyjęciu do danej szkoły mają uczniowie z tą opinią).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383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64726148-2307-FCB4-8655-259BB0B4CAFC}"/>
              </a:ext>
            </a:extLst>
          </p:cNvPr>
          <p:cNvSpPr txBox="1"/>
          <p:nvPr/>
        </p:nvSpPr>
        <p:spPr>
          <a:xfrm>
            <a:off x="793376" y="739588"/>
            <a:ext cx="9036424" cy="4753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l-PL" sz="1400" b="1" kern="100" dirty="0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Pamiętaj, praca zawodowa odgrywa w życiu człowieka ogromną rolę, z tego więc względu niezmiernie ważne jest, żeby odpowiadała ona twoim zdolnościom i zainteresowaniom. Praca zgodna z preferencjami i możliwościami przynosi człowiekowi radość i satysfakcję, pozwala czuć się kimś ważnym i wartościowym. Daje również szansę na realizację swoich potrzeb, pozwala łatwiej znosić niepowodzenia i trudności, przetrwać momenty frustracji. Dlatego ważne jest, żeby wybór odpowiedniej drogi kształcenia był decyzją przemyślaną. 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Wybrany zawód nie jest wyborem na całe życie – bądź gotowy na zmiany.</a:t>
            </a:r>
            <a:endParaRPr lang="pl-PL" sz="1400" kern="100" dirty="0">
              <a:solidFill>
                <a:srgbClr val="0F476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Wybieraj zawód dla siebie! Koledzy są ważni, ale każdy jest inny, ma własne zainteresowania, inne ograniczenia.</a:t>
            </a:r>
            <a:endParaRPr lang="pl-PL" sz="1400" kern="100" dirty="0">
              <a:solidFill>
                <a:srgbClr val="0F476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Nieprawdą jest, że każdy z nas może być Einsteinem, ale prawdą jest, że każdy może wybrać zawód, w którym będzie dobry i spełniony.</a:t>
            </a:r>
            <a:endParaRPr lang="pl-PL" sz="1400" kern="100" dirty="0">
              <a:solidFill>
                <a:srgbClr val="0F476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Bądź świadom swoich ograniczeń.</a:t>
            </a:r>
            <a:endParaRPr lang="pl-PL" sz="1400" kern="100" dirty="0">
              <a:solidFill>
                <a:srgbClr val="0F476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Zdobywaj doświadczenie (w czasie edukacji szkolnej ważny jest np. wolontariat).</a:t>
            </a:r>
            <a:endParaRPr lang="pl-PL" sz="1400" kern="100" dirty="0">
              <a:solidFill>
                <a:srgbClr val="0F476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Edukacja jest szansą na przyszłość.</a:t>
            </a:r>
            <a:endParaRPr lang="pl-PL" sz="1400" kern="100" dirty="0">
              <a:solidFill>
                <a:srgbClr val="0F476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kern="100" dirty="0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Uczyć się trzeba przez całe życie, w każdym zawodzie nieustannie musimy uzupełniać swoją wiedzę, kwalifikacje, żeby spełniać oczekiwania klientów. Koniec szkoły nie oznacza końca nauki.</a:t>
            </a:r>
            <a:endParaRPr lang="pl-PL" sz="1400" kern="100" dirty="0">
              <a:solidFill>
                <a:srgbClr val="0F476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397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4F345384-9163-FD23-FA52-0A350AC56CA9}"/>
              </a:ext>
            </a:extLst>
          </p:cNvPr>
          <p:cNvSpPr txBox="1"/>
          <p:nvPr/>
        </p:nvSpPr>
        <p:spPr>
          <a:xfrm>
            <a:off x="685801" y="242047"/>
            <a:ext cx="10703858" cy="55479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4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ZAWODY PRZYSZŁOŚCI WG GUS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Inżynieria komputerowa – programista, tester oprogramowania;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Programowanie baz danych – specjaliści pozyskiwania, gromadzenia i przetwarzania dużej ilości danych – Big Data;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Lekarze, weterynarze;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Pracownicy naukowi – głównie z dziedzin biologia, chemia, matematyka, inżynieria;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Opieka zdrowotna – fizjoterapeuci, pielęgniarki, opiekunowie osób starszych, niepełnosprawnych, specjaliści medycyny estetycznej;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Pracownicy sektora usług finansowych – głównie w zakresie ubezpieczeń i bankowości;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Terapeuci, psycholodzy, psychiatrzy;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Pracownicy sektora odnawialnych źródeł energii;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Pracownicy sektora ubezpieczeń;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 Pracownicy usług transportowych;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 Turystyka, rozrywka, rekreacja;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 Wykwalifikowani pracownicy fizyczni;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 Pracownicy znający niszowe języki obce (chiński, arabski, japoński).</a:t>
            </a:r>
            <a:endParaRPr lang="pl-PL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l-PL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307233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</TotalTime>
  <Words>874</Words>
  <Application>Microsoft Office PowerPoint</Application>
  <PresentationFormat>Panoramiczny</PresentationFormat>
  <Paragraphs>67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4" baseType="lpstr">
      <vt:lpstr>Aptos</vt:lpstr>
      <vt:lpstr>Arial</vt:lpstr>
      <vt:lpstr>Symbol</vt:lpstr>
      <vt:lpstr>Times New Roman</vt:lpstr>
      <vt:lpstr>Trebuchet MS</vt:lpstr>
      <vt:lpstr>Wingdings 3</vt:lpstr>
      <vt:lpstr>Faseta</vt:lpstr>
      <vt:lpstr>DROGA DO ZAWODU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DROGA DO ZAWODU</dc:title>
  <dc:creator>Grażyna Dokurno</dc:creator>
  <cp:lastModifiedBy>Grażyna Dokurno</cp:lastModifiedBy>
  <cp:revision>5</cp:revision>
  <dcterms:created xsi:type="dcterms:W3CDTF">2024-02-29T09:27:02Z</dcterms:created>
  <dcterms:modified xsi:type="dcterms:W3CDTF">2024-02-29T10:23:15Z</dcterms:modified>
</cp:coreProperties>
</file>