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57" r:id="rId13"/>
    <p:sldId id="268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2842B8-E105-49EA-8BBE-4465C0B74A08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7BB0216-F9BD-4AAD-92BE-6E27119A594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2842B8-E105-49EA-8BBE-4465C0B74A08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B0216-F9BD-4AAD-92BE-6E27119A594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2842B8-E105-49EA-8BBE-4465C0B74A08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B0216-F9BD-4AAD-92BE-6E27119A594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2842B8-E105-49EA-8BBE-4465C0B74A08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B0216-F9BD-4AAD-92BE-6E27119A5946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2842B8-E105-49EA-8BBE-4465C0B74A08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B0216-F9BD-4AAD-92BE-6E27119A5946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2842B8-E105-49EA-8BBE-4465C0B74A08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B0216-F9BD-4AAD-92BE-6E27119A5946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2842B8-E105-49EA-8BBE-4465C0B74A08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B0216-F9BD-4AAD-92BE-6E27119A594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92842B8-E105-49EA-8BBE-4465C0B74A08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B0216-F9BD-4AAD-92BE-6E27119A5946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2842B8-E105-49EA-8BBE-4465C0B74A08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7BB0216-F9BD-4AAD-92BE-6E27119A5946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2842B8-E105-49EA-8BBE-4465C0B74A08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B0216-F9BD-4AAD-92BE-6E27119A594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2842B8-E105-49EA-8BBE-4465C0B74A08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B0216-F9BD-4AAD-92BE-6E27119A594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2842B8-E105-49EA-8BBE-4465C0B74A08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7BB0216-F9BD-4AAD-92BE-6E27119A594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gdanskikodrodzicielski.pl/plakaty-edukacyjn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Standardy Ochrony Małoletnich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85800" y="3611606"/>
            <a:ext cx="8062664" cy="1545586"/>
          </a:xfrm>
        </p:spPr>
        <p:txBody>
          <a:bodyPr>
            <a:normAutofit/>
          </a:bodyPr>
          <a:lstStyle/>
          <a:p>
            <a:r>
              <a:rPr lang="pl-PL" dirty="0" smtClean="0"/>
              <a:t>Co dzieci i młodzież powinny wiedzieć?</a:t>
            </a:r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pPr algn="l"/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1722299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98"/>
    </mc:Choice>
    <mc:Fallback>
      <p:transition spd="slow" advTm="2698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SUS\Downloads\plakat 6-STANDARDY ry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04664"/>
            <a:ext cx="4257196" cy="602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121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3193">
        <p14:reveal/>
      </p:transition>
    </mc:Choice>
    <mc:Fallback>
      <p:transition spd="slow" advTm="319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US\Downloads\plakat 6-STANDARDY rys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03684"/>
            <a:ext cx="4392488" cy="621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006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3260">
        <p14:reveal/>
      </p:transition>
    </mc:Choice>
    <mc:Fallback>
      <p:transition spd="slow" advTm="326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\Downloads\plakat 6-STANDARDY rys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16632"/>
            <a:ext cx="4378557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747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904">
        <p14:reveal/>
      </p:transition>
    </mc:Choice>
    <mc:Fallback>
      <p:transition spd="slow" advTm="590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SUS\Downloads\plakat 6-STANDARDY rys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925" y="188640"/>
            <a:ext cx="4340410" cy="613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39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6091">
        <p14:reveal/>
      </p:transition>
    </mc:Choice>
    <mc:Fallback>
      <p:transition spd="slow" advTm="609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SUS\Downloads\plakat 6-STANDARDY rys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496" y="116633"/>
            <a:ext cx="4327643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155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6421">
        <p14:reveal/>
      </p:transition>
    </mc:Choice>
    <mc:Fallback>
      <p:transition spd="slow" advTm="642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SUS\Downloads\plakat 6-STANDARDY rys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8640"/>
            <a:ext cx="4335590" cy="613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294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154">
        <p14:reveal/>
      </p:transition>
    </mc:Choice>
    <mc:Fallback>
      <p:transition spd="slow" advTm="515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SUS\Downloads\plakat 6-STANDARDY rys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495" y="260649"/>
            <a:ext cx="4327643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488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777">
        <p14:reveal/>
      </p:transition>
    </mc:Choice>
    <mc:Fallback>
      <p:transition spd="slow" advTm="577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SUS\Downloads\plakat 6-STANDARDY rys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88640"/>
            <a:ext cx="4397662" cy="621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14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092">
        <p14:reveal/>
      </p:transition>
    </mc:Choice>
    <mc:Fallback>
      <p:transition spd="slow" advTm="409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SUS\Downloads\plakat 6-STANDARDY rys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60647"/>
            <a:ext cx="4319315" cy="610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21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974">
        <p14:reveal/>
      </p:transition>
    </mc:Choice>
    <mc:Fallback>
      <p:transition spd="slow" advTm="797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SUS\Downloads\plakat 6-STANDARDY rys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2916"/>
            <a:ext cx="4501975" cy="636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763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3873">
        <p14:reveal/>
      </p:transition>
    </mc:Choice>
    <mc:Fallback>
      <p:transition spd="slow" advTm="38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ownloads\A3 (8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2656"/>
            <a:ext cx="4297981" cy="602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67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05"/>
    </mc:Choice>
    <mc:Fallback>
      <p:transition spd="slow" advTm="3105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07504" y="764704"/>
            <a:ext cx="9371384" cy="4525963"/>
          </a:xfrm>
        </p:spPr>
        <p:txBody>
          <a:bodyPr/>
          <a:lstStyle/>
          <a:p>
            <a:pPr marL="109728" indent="0">
              <a:buNone/>
            </a:pPr>
            <a:endParaRPr lang="pl-PL" sz="2500" b="1" dirty="0" smtClean="0"/>
          </a:p>
          <a:p>
            <a:pPr marL="109728" indent="0">
              <a:buNone/>
            </a:pPr>
            <a:endParaRPr lang="pl-PL" sz="2500" b="1" dirty="0"/>
          </a:p>
          <a:p>
            <a:pPr marL="109728" indent="0">
              <a:buNone/>
            </a:pPr>
            <a:endParaRPr lang="pl-PL" sz="2500" b="1" dirty="0" smtClean="0"/>
          </a:p>
          <a:p>
            <a:pPr marL="109728" indent="0">
              <a:buNone/>
            </a:pPr>
            <a:r>
              <a:rPr lang="pl-PL" sz="2500" b="1" dirty="0" smtClean="0"/>
              <a:t>Grafiki </a:t>
            </a:r>
            <a:r>
              <a:rPr lang="pl-PL" sz="2500" b="1" dirty="0"/>
              <a:t>wykorzystane do prezentacji zostały pobrane </a:t>
            </a:r>
            <a:r>
              <a:rPr lang="pl-PL" sz="2500" b="1" dirty="0" smtClean="0"/>
              <a:t/>
            </a:r>
            <a:br>
              <a:rPr lang="pl-PL" sz="2500" b="1" dirty="0" smtClean="0"/>
            </a:br>
            <a:r>
              <a:rPr lang="pl-PL" sz="2500" b="1" dirty="0" smtClean="0"/>
              <a:t>ze </a:t>
            </a:r>
            <a:r>
              <a:rPr lang="pl-PL" sz="2500" b="1" dirty="0"/>
              <a:t>strony Fundacji „Dbam o mój zasięg</a:t>
            </a:r>
            <a:r>
              <a:rPr lang="pl-PL" sz="2500" b="1" dirty="0" smtClean="0"/>
              <a:t>”:</a:t>
            </a:r>
          </a:p>
          <a:p>
            <a:pPr marL="109728" indent="0">
              <a:buNone/>
            </a:pPr>
            <a:r>
              <a:rPr lang="pl-PL" sz="2800" dirty="0" smtClean="0">
                <a:hlinkClick r:id="rId2"/>
              </a:rPr>
              <a:t>Plakaty </a:t>
            </a:r>
            <a:r>
              <a:rPr lang="pl-PL" sz="2800" dirty="0">
                <a:hlinkClick r:id="rId2"/>
              </a:rPr>
              <a:t>edukacyjne – gdanskikodrodzicielski.pl</a:t>
            </a:r>
            <a:endParaRPr lang="pl-PL" sz="2800" b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00768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4"/>
    </mc:Choice>
    <mc:Fallback>
      <p:transition spd="slow" advTm="1494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33</TotalTime>
  <Words>16</Words>
  <Application>Microsoft Office PowerPoint</Application>
  <PresentationFormat>Pokaz na ekranie (4:3)</PresentationFormat>
  <Paragraphs>9</Paragraphs>
  <Slides>13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Hol</vt:lpstr>
      <vt:lpstr>Standardy Ochrony Małoletnich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Standardy Ochrony Małoletnich</dc:title>
  <dc:creator>ASUS</dc:creator>
  <cp:lastModifiedBy>ASUS</cp:lastModifiedBy>
  <cp:revision>9</cp:revision>
  <dcterms:created xsi:type="dcterms:W3CDTF">2025-03-02T10:54:50Z</dcterms:created>
  <dcterms:modified xsi:type="dcterms:W3CDTF">2025-03-02T12:39:11Z</dcterms:modified>
</cp:coreProperties>
</file>